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164" r:id="rId1"/>
  </p:sldMasterIdLst>
  <p:notesMasterIdLst>
    <p:notesMasterId r:id="rId21"/>
  </p:notesMasterIdLst>
  <p:sldIdLst>
    <p:sldId id="256" r:id="rId2"/>
    <p:sldId id="257" r:id="rId3"/>
    <p:sldId id="258" r:id="rId4"/>
    <p:sldId id="263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71" r:id="rId14"/>
    <p:sldId id="269" r:id="rId15"/>
    <p:sldId id="270" r:id="rId16"/>
    <p:sldId id="273" r:id="rId17"/>
    <p:sldId id="272" r:id="rId18"/>
    <p:sldId id="274" r:id="rId19"/>
    <p:sldId id="25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3532" autoAdjust="0"/>
  </p:normalViewPr>
  <p:slideViewPr>
    <p:cSldViewPr snapToGrid="0">
      <p:cViewPr varScale="1">
        <p:scale>
          <a:sx n="61" d="100"/>
          <a:sy n="61" d="100"/>
        </p:scale>
        <p:origin x="871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43F62-8A76-4C06-9C7F-F427E8656D26}" type="datetimeFigureOut">
              <a:rPr lang="de-CH" smtClean="0"/>
              <a:t>08.09.2017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381681-99B3-421B-84B2-D51F8B63B4B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01103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/>
              <a:t>Ventil Hardware nur zur Verständniszweck aufgelistet -&gt; nicht genauer Analysiert wird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 err="1"/>
              <a:t>ParameterStructBuild</a:t>
            </a:r>
            <a:r>
              <a:rPr lang="de-CH" dirty="0"/>
              <a:t> wird nicht  weiter erwähnt -&gt; weit ausgereift, keine Probleme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CH" dirty="0"/>
              <a:t>Kleine Anpassungen (z.B. Feldbus Objekte integrieren wenn Interface fertig entwickelt ist)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CH" dirty="0"/>
              <a:t>Firmware Database wurde in einer früheren Projektarbeit erstellt -&gt; Produktiv im Einsatz (nicht Teil dieser Arbeit)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81681-99B3-421B-84B2-D51F8B63B4B0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53408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/>
              <a:t>Keine Zielsetzungen zu diesem Element -&gt; kann noch vollständig bestückt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81681-99B3-421B-84B2-D51F8B63B4B0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40895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/>
              <a:t>Was mit dem Ziel: Schreibanfragen von vier Benutzern bearbeiten können?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81681-99B3-421B-84B2-D51F8B63B4B0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41856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/>
              <a:t>TTIC2 erstellt Textfile nur, wenn noch keines erstellt wurde (Informationen werden nicht mehr aktualisiert)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81681-99B3-421B-84B2-D51F8B63B4B0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04494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/>
              <a:t>Um alle Test kompilieren zu können, müssen spezifische Controller Parameter ausgeblendet werden (sonst Fehler beim kompilieren)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81681-99B3-421B-84B2-D51F8B63B4B0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33204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CH" sz="1200" dirty="0"/>
              <a:t>Schwäche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CH" sz="1200" dirty="0"/>
              <a:t>Programm wird auf mehreren Rechnern ausgeführt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CH" sz="1200" dirty="0"/>
              <a:t>Erschwerte Auswertung der Tests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CH" sz="1200" dirty="0"/>
              <a:t>Abgespeicherte Testkollektion auf jeweiligem Rechner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CH" sz="1200" dirty="0"/>
              <a:t>Keinen Verlauf der Testergebnisse der verschiedenen Ventil Firmwaren ersichtlich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CH" sz="1200" dirty="0"/>
              <a:t>Letzter Report File in der SVN abgelegt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CH" sz="1200" dirty="0"/>
              <a:t>Keine schnelle Suche, ob der Testfehler schon einmal aufgetreten ist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CH" sz="1200" dirty="0"/>
              <a:t>Keine Sicherstellung des Grundzustandes (Alle Firmwaren + kundenspezifische Ventileinstellungen + verwendete Test Kollektion)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de-CH" sz="1200" dirty="0"/>
              <a:t>Ziele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CH" sz="1200" dirty="0"/>
              <a:t>Grundzustand mit eingetragenen </a:t>
            </a:r>
            <a:r>
              <a:rPr lang="de-CH" sz="1200" dirty="0" err="1"/>
              <a:t>SoftwareVersionsDatabase</a:t>
            </a:r>
            <a:r>
              <a:rPr lang="de-CH" sz="1200" dirty="0"/>
              <a:t> Einträge vor Ausführung definieren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81681-99B3-421B-84B2-D51F8B63B4B0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7501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/>
              <a:t>Rücksprung der einzelnen Testumgebungselemente auch möglich, wenn in einem späteren Element ein </a:t>
            </a:r>
            <a:r>
              <a:rPr lang="de-CH" dirty="0" err="1"/>
              <a:t>Hinderniss</a:t>
            </a:r>
            <a:r>
              <a:rPr lang="de-CH" dirty="0"/>
              <a:t> festgestellt wird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81681-99B3-421B-84B2-D51F8B63B4B0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540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/>
              <a:t>Grundzustand wird gebraucht, um später den Fehlerfall wieder reproduzieren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81681-99B3-421B-84B2-D51F8B63B4B0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2617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/>
              <a:t>Zugriffsmethoden auf die Datenbank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 err="1"/>
              <a:t>DatabaseConnectionSettings</a:t>
            </a:r>
            <a:r>
              <a:rPr lang="de-CH" dirty="0"/>
              <a:t> wird gebraucht um die Datenbankversion mit der Applikationsversion zu prüfen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/>
              <a:t>Einzelne Klassen um die Datenbank Inhalte </a:t>
            </a:r>
            <a:r>
              <a:rPr lang="de-CH" dirty="0" err="1"/>
              <a:t>auszulessen</a:t>
            </a:r>
            <a:r>
              <a:rPr lang="de-CH" dirty="0"/>
              <a:t> und in Klassen für die Applikation umzuwandeln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/>
              <a:t>ETIC2Model wird im </a:t>
            </a:r>
            <a:r>
              <a:rPr lang="de-CH" dirty="0" err="1"/>
              <a:t>ViewModel</a:t>
            </a:r>
            <a:r>
              <a:rPr lang="de-CH" dirty="0"/>
              <a:t> gebraucht um die Datenbankinformationen auszulesen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81681-99B3-421B-84B2-D51F8B63B4B0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122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/>
              <a:t>In </a:t>
            </a:r>
            <a:r>
              <a:rPr lang="de-CH" dirty="0" err="1"/>
              <a:t>BasisViewModel</a:t>
            </a:r>
            <a:r>
              <a:rPr lang="de-CH" dirty="0"/>
              <a:t> ist </a:t>
            </a:r>
            <a:r>
              <a:rPr lang="de-CH" dirty="0" err="1"/>
              <a:t>INotifyPropertyChanged</a:t>
            </a:r>
            <a:r>
              <a:rPr lang="de-CH" dirty="0"/>
              <a:t> definiert sowie die </a:t>
            </a:r>
            <a:r>
              <a:rPr lang="de-CH" dirty="0" err="1"/>
              <a:t>ViewModelEvents</a:t>
            </a:r>
            <a:endParaRPr lang="de-CH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 err="1"/>
              <a:t>BasisViewModel</a:t>
            </a:r>
            <a:r>
              <a:rPr lang="de-CH" dirty="0"/>
              <a:t> hat virtuelle Methoden (</a:t>
            </a:r>
            <a:r>
              <a:rPr lang="de-CH" dirty="0" err="1"/>
              <a:t>Init</a:t>
            </a:r>
            <a:r>
              <a:rPr lang="de-CH" dirty="0"/>
              <a:t>, </a:t>
            </a:r>
            <a:r>
              <a:rPr lang="de-CH" dirty="0" err="1"/>
              <a:t>SubscribeEvent</a:t>
            </a:r>
            <a:r>
              <a:rPr lang="de-CH" dirty="0"/>
              <a:t>, </a:t>
            </a:r>
            <a:r>
              <a:rPr lang="de-CH" dirty="0" err="1"/>
              <a:t>UnsubscribeEvents</a:t>
            </a:r>
            <a:r>
              <a:rPr lang="de-CH" dirty="0"/>
              <a:t>, </a:t>
            </a:r>
            <a:r>
              <a:rPr lang="de-CH" dirty="0" err="1"/>
              <a:t>Init</a:t>
            </a:r>
            <a:r>
              <a:rPr lang="de-CH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 err="1"/>
              <a:t>ViewModelEvents</a:t>
            </a:r>
            <a:r>
              <a:rPr lang="de-CH" dirty="0"/>
              <a:t> für </a:t>
            </a:r>
            <a:r>
              <a:rPr lang="de-CH" dirty="0" err="1"/>
              <a:t>OpenDialog</a:t>
            </a:r>
            <a:r>
              <a:rPr lang="de-CH" dirty="0"/>
              <a:t>, </a:t>
            </a:r>
            <a:r>
              <a:rPr lang="de-CH" dirty="0" err="1"/>
              <a:t>OnUserFeedback</a:t>
            </a:r>
            <a:r>
              <a:rPr lang="de-CH" dirty="0"/>
              <a:t>, </a:t>
            </a:r>
            <a:r>
              <a:rPr lang="de-CH" dirty="0" err="1"/>
              <a:t>OnHandleError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81681-99B3-421B-84B2-D51F8B63B4B0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13693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DE8EE-9DE8-44A7-BF76-54F14A0F1B39}" type="datetime1">
              <a:rPr lang="de-CH" smtClean="0"/>
              <a:t>08.09.2017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ETIC2 zur Verwaltung von Ventiltests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CB44-884D-4374-B1E9-5010269F85F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7809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26987-5556-4180-B2DD-5CAFEE8B46BB}" type="datetime1">
              <a:rPr lang="de-CH" smtClean="0"/>
              <a:t>08.09.2017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ETIC2 zur Verwaltung von Ventiltests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CB44-884D-4374-B1E9-5010269F85F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51588942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26987-5556-4180-B2DD-5CAFEE8B46BB}" type="datetime1">
              <a:rPr lang="de-CH" smtClean="0"/>
              <a:t>08.09.2017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ETIC2 zur Verwaltung von Ventiltests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CB44-884D-4374-B1E9-5010269F85F7}" type="slidenum">
              <a:rPr lang="de-CH" smtClean="0"/>
              <a:t>‹Nr.›</a:t>
            </a:fld>
            <a:endParaRPr lang="de-CH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5961620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26987-5556-4180-B2DD-5CAFEE8B46BB}" type="datetime1">
              <a:rPr lang="de-CH" smtClean="0"/>
              <a:t>08.09.2017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ETIC2 zur Verwaltung von Ventiltests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CB44-884D-4374-B1E9-5010269F85F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15084094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26987-5556-4180-B2DD-5CAFEE8B46BB}" type="datetime1">
              <a:rPr lang="de-CH" smtClean="0"/>
              <a:t>08.09.2017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ETIC2 zur Verwaltung von Ventiltests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CB44-884D-4374-B1E9-5010269F85F7}" type="slidenum">
              <a:rPr lang="de-CH" smtClean="0"/>
              <a:t>‹Nr.›</a:t>
            </a:fld>
            <a:endParaRPr lang="de-CH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19337630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26987-5556-4180-B2DD-5CAFEE8B46BB}" type="datetime1">
              <a:rPr lang="de-CH" smtClean="0"/>
              <a:t>08.09.2017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ETIC2 zur Verwaltung von Ventiltests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CB44-884D-4374-B1E9-5010269F85F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20674344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9AE1C-1317-463F-B854-EDE9CEF239A7}" type="datetime1">
              <a:rPr lang="de-CH" smtClean="0"/>
              <a:t>08.09.2017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ETIC2 zur Verwaltung von Ventiltests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CB44-884D-4374-B1E9-5010269F85F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91897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7A7D-324C-475E-B6A3-13A768BA41C1}" type="datetime1">
              <a:rPr lang="de-CH" smtClean="0"/>
              <a:t>08.09.2017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ETIC2 zur Verwaltung von Ventiltests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CB44-884D-4374-B1E9-5010269F85F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49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5944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 dirty="0"/>
              <a:t>Titelmasterformat durch Klicken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23687"/>
            <a:ext cx="8596668" cy="4617676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Ø"/>
              <a:defRPr sz="2000"/>
            </a:lvl1pPr>
            <a:lvl2pPr marL="742950" indent="-285750">
              <a:buFont typeface="Wingdings" panose="05000000000000000000" pitchFamily="2" charset="2"/>
              <a:buChar char="Ø"/>
              <a:defRPr sz="1800"/>
            </a:lvl2pPr>
            <a:lvl3pPr marL="1143000" indent="-228600">
              <a:buFont typeface="Wingdings" panose="05000000000000000000" pitchFamily="2" charset="2"/>
              <a:buChar char="Ø"/>
              <a:defRPr sz="1600"/>
            </a:lvl3pPr>
            <a:lvl4pPr marL="1600200" indent="-228600">
              <a:buFont typeface="Wingdings" panose="05000000000000000000" pitchFamily="2" charset="2"/>
              <a:buChar char="Ø"/>
              <a:defRPr sz="1400"/>
            </a:lvl4pPr>
            <a:lvl5pPr marL="2057400" indent="-228600">
              <a:buFont typeface="Wingdings" panose="05000000000000000000" pitchFamily="2" charset="2"/>
              <a:buChar char="Ø"/>
              <a:defRPr sz="14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1FD67-5043-4B79-B354-8EF4ED1C17F0}" type="datetime1">
              <a:rPr lang="de-CH" smtClean="0"/>
              <a:t>08.09.2017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ETIC2 zur Verwaltung von Ventiltests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CB44-884D-4374-B1E9-5010269F85F7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99680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72304-A5A0-4C1A-8380-FD2E0B3A0312}" type="datetime1">
              <a:rPr lang="de-CH" smtClean="0"/>
              <a:t>08.09.2017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ETIC2 zur Verwaltung von Ventiltests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CB44-884D-4374-B1E9-5010269F85F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70730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1C98B-F577-4FA0-968B-5404391DAE60}" type="datetime1">
              <a:rPr lang="de-CH" smtClean="0"/>
              <a:t>08.09.2017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ETIC2 zur Verwaltung von Ventiltests</a:t>
            </a:r>
            <a:endParaRPr lang="de-C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CB44-884D-4374-B1E9-5010269F85F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0194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8E8D2-1737-4EFE-A34D-3B2808291B40}" type="datetime1">
              <a:rPr lang="de-CH" smtClean="0"/>
              <a:t>08.09.2017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ETIC2 zur Verwaltung von Ventiltests</a:t>
            </a:r>
            <a:endParaRPr lang="de-CH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CB44-884D-4374-B1E9-5010269F85F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3045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58D0B-023D-40F2-8CED-264846A8C000}" type="datetime1">
              <a:rPr lang="de-CH" smtClean="0"/>
              <a:t>08.09.2017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ETIC2 zur Verwaltung von Ventiltests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CB44-884D-4374-B1E9-5010269F85F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6016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8E4A1-FF8B-4CFA-9C0A-F35829D4115E}" type="datetime1">
              <a:rPr lang="de-CH" smtClean="0"/>
              <a:t>08.09.2017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ETIC2 zur Verwaltung von Ventiltests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CB44-884D-4374-B1E9-5010269F85F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84626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E70D1-4DB8-4FAD-9957-14FE173D731F}" type="datetime1">
              <a:rPr lang="de-CH" smtClean="0"/>
              <a:t>08.09.2017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ETIC2 zur Verwaltung von Ventiltests</a:t>
            </a:r>
            <a:endParaRPr lang="de-C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CB44-884D-4374-B1E9-5010269F85F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75728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93C44-485B-4F5C-81BC-FA0EC159F2B8}" type="datetime1">
              <a:rPr lang="de-CH" smtClean="0"/>
              <a:t>08.09.2017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ETIC2 zur Verwaltung von Ventiltests</a:t>
            </a:r>
            <a:endParaRPr lang="de-C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CB44-884D-4374-B1E9-5010269F85F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24681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26987-5556-4180-B2DD-5CAFEE8B46BB}" type="datetime1">
              <a:rPr lang="de-CH" smtClean="0"/>
              <a:t>08.09.2017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ETIC2 zur Verwaltung von Ventiltests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32BCB44-884D-4374-B1E9-5010269F85F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3381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5" r:id="rId1"/>
    <p:sldLayoutId id="2147484166" r:id="rId2"/>
    <p:sldLayoutId id="2147484167" r:id="rId3"/>
    <p:sldLayoutId id="2147484168" r:id="rId4"/>
    <p:sldLayoutId id="2147484169" r:id="rId5"/>
    <p:sldLayoutId id="2147484170" r:id="rId6"/>
    <p:sldLayoutId id="2147484171" r:id="rId7"/>
    <p:sldLayoutId id="2147484172" r:id="rId8"/>
    <p:sldLayoutId id="2147484173" r:id="rId9"/>
    <p:sldLayoutId id="2147484174" r:id="rId10"/>
    <p:sldLayoutId id="2147484175" r:id="rId11"/>
    <p:sldLayoutId id="2147484176" r:id="rId12"/>
    <p:sldLayoutId id="2147484177" r:id="rId13"/>
    <p:sldLayoutId id="2147484178" r:id="rId14"/>
    <p:sldLayoutId id="2147484179" r:id="rId15"/>
    <p:sldLayoutId id="2147484180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file:///C:\Masterarbeit\Abgabe_MA_Stucki_A\ETIC2\ETIC2\bin\Debug\ETIC2.ex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file:///C:\TTIC2\exe\TTIC2.exe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229E0C-2358-4319-8B05-7F9E1E9CF3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8584602" cy="2273616"/>
          </a:xfrm>
        </p:spPr>
        <p:txBody>
          <a:bodyPr/>
          <a:lstStyle/>
          <a:p>
            <a:r>
              <a:rPr lang="de-CH" dirty="0"/>
              <a:t>ETIC2 zur Verwaltung von Ventiltests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24F6454-3088-44E5-8632-EC933B9F67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93266"/>
            <a:ext cx="8235576" cy="1264534"/>
          </a:xfrm>
        </p:spPr>
        <p:txBody>
          <a:bodyPr/>
          <a:lstStyle/>
          <a:p>
            <a:r>
              <a:rPr lang="de-CH" dirty="0"/>
              <a:t>Masterarbeit von Andreas Stucki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BB848B2-783D-44AF-B54A-77DB9312D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89" y="5345937"/>
            <a:ext cx="4076049" cy="103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93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1E82F0-B742-410B-A091-8381EBA2A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4948"/>
          </a:xfrm>
        </p:spPr>
        <p:txBody>
          <a:bodyPr/>
          <a:lstStyle/>
          <a:p>
            <a:pPr algn="ctr"/>
            <a:r>
              <a:rPr lang="de-CH" dirty="0" err="1"/>
              <a:t>SoftwareVersionsDatabase</a:t>
            </a:r>
            <a:endParaRPr lang="de-CH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37A6FD3D-B4BD-4BFB-99ED-FAF45A58D1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04" y="1719866"/>
            <a:ext cx="7395203" cy="3845505"/>
          </a:xfr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3DC9FC5-61FF-4B74-B4ED-14CF10D04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23206" y="2128845"/>
            <a:ext cx="4276729" cy="320098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de-CH" sz="2400" dirty="0"/>
              <a:t>SQL Server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CH" sz="2000" dirty="0" err="1"/>
              <a:t>SoftwareVersionsDatabase</a:t>
            </a:r>
            <a:endParaRPr lang="de-CH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de-CH" sz="2400" dirty="0"/>
              <a:t>Modellierung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CH" sz="2400" dirty="0"/>
              <a:t>MySQL </a:t>
            </a:r>
            <a:r>
              <a:rPr lang="de-CH" sz="2400" dirty="0" err="1"/>
              <a:t>Workbench</a:t>
            </a:r>
            <a:endParaRPr lang="de-CH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de-CH" sz="2400" dirty="0"/>
              <a:t>Skripts erstellt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CH" sz="2400" dirty="0"/>
              <a:t>SQL Server Management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AC4FBBD-135A-42D4-8456-D4AFC394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1C98B-F577-4FA0-968B-5404391DAE60}" type="datetime1">
              <a:rPr lang="de-CH" smtClean="0"/>
              <a:t>08.09.2017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0CEE678-73B4-43AD-8A4F-105E115FE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ETIC2 zur Verwaltung von Ventiltests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D1F0E9-1AC9-4C87-951F-CBF7241A7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CB44-884D-4374-B1E9-5010269F85F7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53953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EFE376-8D98-4BC5-AEB2-347A5C044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3747"/>
          </a:xfrm>
        </p:spPr>
        <p:txBody>
          <a:bodyPr/>
          <a:lstStyle/>
          <a:p>
            <a:pPr algn="ctr"/>
            <a:r>
              <a:rPr lang="de-CH" dirty="0"/>
              <a:t>Test, </a:t>
            </a:r>
            <a:r>
              <a:rPr lang="de-CH" dirty="0" err="1"/>
              <a:t>TestUpdateFirmware</a:t>
            </a:r>
            <a:endParaRPr lang="de-CH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5E26D416-0221-407F-8382-D67BAB923E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89" y="1362586"/>
            <a:ext cx="7082068" cy="4582515"/>
          </a:xfr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A199410-7F81-40F8-9B37-2AF299B130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07589" y="1688962"/>
            <a:ext cx="4280028" cy="43548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2000" b="1" dirty="0"/>
              <a:t>Abspeicherung Testinformationen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CH" sz="2400" dirty="0"/>
              <a:t>Alt: </a:t>
            </a:r>
          </a:p>
          <a:p>
            <a:pPr marL="457200" lvl="1" indent="0">
              <a:buNone/>
            </a:pPr>
            <a:r>
              <a:rPr lang="de-CH" sz="2400" dirty="0"/>
              <a:t>TTIC2 erzeugt Textfile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CH" sz="2400" dirty="0"/>
              <a:t>Ansatz 1: </a:t>
            </a:r>
          </a:p>
          <a:p>
            <a:pPr marL="457200" lvl="1" indent="0">
              <a:buNone/>
            </a:pPr>
            <a:r>
              <a:rPr lang="de-CH" sz="2400" dirty="0"/>
              <a:t>Test prüft </a:t>
            </a:r>
            <a:r>
              <a:rPr lang="de-CH" sz="2400" dirty="0" err="1"/>
              <a:t>SoftwareVersionsDatabase</a:t>
            </a:r>
            <a:r>
              <a:rPr lang="de-CH" sz="2400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CH" sz="2400" dirty="0"/>
              <a:t>Ansatz 2: </a:t>
            </a:r>
          </a:p>
          <a:p>
            <a:pPr marL="457200" lvl="1" indent="0">
              <a:buNone/>
            </a:pPr>
            <a:r>
              <a:rPr lang="de-CH" sz="2400" dirty="0" err="1"/>
              <a:t>TestUpdateFirmware</a:t>
            </a:r>
            <a:r>
              <a:rPr lang="de-CH" sz="2400" dirty="0"/>
              <a:t> übernimmt Überprüfung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347E021-AC2D-4E8C-BB88-ED9478E36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1C98B-F577-4FA0-968B-5404391DAE60}" type="datetime1">
              <a:rPr lang="de-CH" smtClean="0"/>
              <a:t>08.09.2017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2315008-E19F-40C7-B7A4-53D1609ED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ETIC2 zur Verwaltung von Ventiltests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6DA7282-3C83-4FFC-87A1-13D1C24B1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CB44-884D-4374-B1E9-5010269F85F7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00739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073A4C-CA4B-4827-AA99-D666A1F2C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1"/>
            <a:ext cx="8596668" cy="649266"/>
          </a:xfrm>
        </p:spPr>
        <p:txBody>
          <a:bodyPr/>
          <a:lstStyle/>
          <a:p>
            <a:pPr algn="ctr"/>
            <a:r>
              <a:rPr lang="de-CH" dirty="0"/>
              <a:t>TTIC2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DF10F6EB-2329-4049-BFDB-8898ABB7F13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347" y="1271610"/>
            <a:ext cx="7872972" cy="2225528"/>
          </a:xfr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5C8BEBF-76E8-4F58-A9E6-402E3B06CF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39659" y="3468343"/>
            <a:ext cx="8768430" cy="2594255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de-CH" sz="2400" dirty="0"/>
              <a:t>Auslesung der Testinformationen auf Anforderung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CH" sz="2400" dirty="0"/>
              <a:t>Beim </a:t>
            </a:r>
            <a:r>
              <a:rPr lang="de-CH" sz="2400" dirty="0" err="1"/>
              <a:t>Aufstart</a:t>
            </a:r>
            <a:r>
              <a:rPr lang="de-CH" sz="2400" dirty="0"/>
              <a:t> Testversion auslesen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CH" sz="2400" dirty="0"/>
              <a:t>Hinterlegung des Grundzustandes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CH" sz="2400" dirty="0"/>
              <a:t>Grundzustand aus Firmwaren + kundenspezifische Ventileinstelllungen + Testkollektion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CH" sz="2400" dirty="0"/>
              <a:t>Abspeicherung der Testresultate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7AF8C9-D30F-4E42-B775-970068AB1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1C98B-F577-4FA0-968B-5404391DAE60}" type="datetime1">
              <a:rPr lang="de-CH" smtClean="0"/>
              <a:t>08.09.2017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104E27F-298B-4AE9-A599-803B4A7DE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ETIC2 zur Verwaltung von Ventiltests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146154F-7E5F-4C70-9473-325E555A9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CB44-884D-4374-B1E9-5010269F85F7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57777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F8A59A-2F0E-451F-9AEA-748CCD2D3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6948"/>
          </a:xfrm>
        </p:spPr>
        <p:txBody>
          <a:bodyPr/>
          <a:lstStyle/>
          <a:p>
            <a:pPr algn="ctr"/>
            <a:r>
              <a:rPr lang="de-CH" dirty="0"/>
              <a:t>ETIC2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461BE4-8094-4806-89D6-0434A89D6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87" y="1553227"/>
            <a:ext cx="8596668" cy="426511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de-CH" sz="2400" dirty="0"/>
              <a:t>Verwendete Komponenten aus .NET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CH" sz="2400" dirty="0"/>
              <a:t>C#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CH" sz="2400" dirty="0"/>
              <a:t>WPF Oberfläche mit </a:t>
            </a:r>
            <a:r>
              <a:rPr lang="de-CH" sz="2400" dirty="0" err="1"/>
              <a:t>DevExpress</a:t>
            </a:r>
            <a:r>
              <a:rPr lang="de-CH" sz="2400" dirty="0"/>
              <a:t> Framework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CH" sz="2400" dirty="0"/>
              <a:t>MVVM-Pattern (SW-Struktur)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CH" sz="2400" dirty="0"/>
              <a:t>Entity Framework (Anbindung an Datenbank)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CH" sz="2400" dirty="0"/>
              <a:t>Konzept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CH" sz="2400" dirty="0"/>
              <a:t>Daten in unterschiedliche Ebenen unterteilen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de-CH" sz="2400" dirty="0"/>
              <a:t>Nach Firmware oder Hardware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84B0DD-F4FA-40D5-A6FD-2EE4DFDB4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1FD67-5043-4B79-B354-8EF4ED1C17F0}" type="datetime1">
              <a:rPr lang="de-CH" smtClean="0"/>
              <a:t>08.09.2017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A13347-00F7-4A35-98E1-97AF4B5F8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ETIC2 zur Verwaltung von Ventiltests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A3A1C8-70D6-4AB2-95E7-B56AAD9B1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CB44-884D-4374-B1E9-5010269F85F7}" type="slidenum">
              <a:rPr lang="de-CH" smtClean="0"/>
              <a:t>13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68575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5F6F12-1825-4AD9-9851-5D1786AFE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2582"/>
          </a:xfrm>
        </p:spPr>
        <p:txBody>
          <a:bodyPr/>
          <a:lstStyle/>
          <a:p>
            <a:pPr algn="ctr"/>
            <a:r>
              <a:rPr lang="de-CH" dirty="0"/>
              <a:t>Model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2F68F882-4D63-4696-8702-AF4CA00E7D7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31" y="2223655"/>
            <a:ext cx="10081479" cy="3040445"/>
          </a:xfr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4FC36B3-53CE-4B39-851D-7C591C6F2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1C98B-F577-4FA0-968B-5404391DAE60}" type="datetime1">
              <a:rPr lang="de-CH" smtClean="0"/>
              <a:t>08.09.2017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42D85D4-30DE-4D63-9539-DA9B5EC38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ETIC2 zur Verwaltung von Ventiltests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14D0EA-8F5A-4162-A17B-7200EAE66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CB44-884D-4374-B1E9-5010269F85F7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2547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D8C255-053A-443A-8790-260741C87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1972"/>
          </a:xfrm>
        </p:spPr>
        <p:txBody>
          <a:bodyPr/>
          <a:lstStyle/>
          <a:p>
            <a:pPr algn="ctr"/>
            <a:r>
              <a:rPr lang="de-CH" dirty="0" err="1"/>
              <a:t>ViewModel</a:t>
            </a:r>
            <a:endParaRPr lang="de-CH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AFAD0208-67CF-4163-8C3D-2B7BBC72A8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97" y="1688053"/>
            <a:ext cx="11699790" cy="3794041"/>
          </a:xfr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99CD121-C3D6-43BA-B2E3-ACE758BCB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1C98B-F577-4FA0-968B-5404391DAE60}" type="datetime1">
              <a:rPr lang="de-CH" smtClean="0"/>
              <a:t>08.09.2017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6ACE050-0C7F-4317-85C7-9D81D9CAC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ETIC2 zur Verwaltung von Ventiltests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E6244C6-8691-4B6F-AF3C-977CDEA1C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CB44-884D-4374-B1E9-5010269F85F7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71585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D941DA-5982-4E15-B0F6-4D627B797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6948"/>
          </a:xfrm>
        </p:spPr>
        <p:txBody>
          <a:bodyPr/>
          <a:lstStyle/>
          <a:p>
            <a:pPr algn="ctr"/>
            <a:r>
              <a:rPr lang="de-CH" dirty="0"/>
              <a:t>Live Demo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3C7C69-32B4-4A63-ADC2-9555BDE0F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1FD67-5043-4B79-B354-8EF4ED1C17F0}" type="datetime1">
              <a:rPr lang="de-CH" smtClean="0"/>
              <a:t>08.09.2017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D6A737-F8A2-4542-BF88-8A47FD048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ETIC2 zur Verwaltung von Ventiltests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94339E-B748-48B9-8295-72A08A60B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CB44-884D-4374-B1E9-5010269F85F7}" type="slidenum">
              <a:rPr lang="de-CH" smtClean="0"/>
              <a:t>16</a:t>
            </a:fld>
            <a:endParaRPr lang="de-CH" dirty="0"/>
          </a:p>
        </p:txBody>
      </p:sp>
      <p:pic>
        <p:nvPicPr>
          <p:cNvPr id="15" name="Inhaltsplatzhalter 14">
            <a:hlinkClick r:id="rId2" action="ppaction://program"/>
            <a:extLst>
              <a:ext uri="{FF2B5EF4-FFF2-40B4-BE49-F238E27FC236}">
                <a16:creationId xmlns:a16="http://schemas.microsoft.com/office/drawing/2014/main" id="{C24B6E8C-321E-4508-AB6B-5C3A1790B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724" y="2615927"/>
            <a:ext cx="3076368" cy="2732688"/>
          </a:xfr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B4E61EAD-98B1-4744-A1CE-6083F79F44AC}"/>
              </a:ext>
            </a:extLst>
          </p:cNvPr>
          <p:cNvSpPr txBox="1"/>
          <p:nvPr/>
        </p:nvSpPr>
        <p:spPr>
          <a:xfrm>
            <a:off x="7152362" y="1997901"/>
            <a:ext cx="125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/>
              <a:t>ETIC2</a:t>
            </a:r>
          </a:p>
        </p:txBody>
      </p:sp>
      <p:pic>
        <p:nvPicPr>
          <p:cNvPr id="21" name="Grafik 20">
            <a:hlinkClick r:id="rId4" action="ppaction://program"/>
            <a:extLst>
              <a:ext uri="{FF2B5EF4-FFF2-40B4-BE49-F238E27FC236}">
                <a16:creationId xmlns:a16="http://schemas.microsoft.com/office/drawing/2014/main" id="{E1047A60-E0D4-4CA7-9230-D821D5F3AB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421" y="2617940"/>
            <a:ext cx="2453565" cy="2713476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73013329-9556-4391-98D4-F6BB4A9113F5}"/>
              </a:ext>
            </a:extLst>
          </p:cNvPr>
          <p:cNvSpPr txBox="1"/>
          <p:nvPr/>
        </p:nvSpPr>
        <p:spPr>
          <a:xfrm>
            <a:off x="2419611" y="1924832"/>
            <a:ext cx="125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/>
              <a:t>TTIC2</a:t>
            </a:r>
          </a:p>
        </p:txBody>
      </p:sp>
    </p:spTree>
    <p:extLst>
      <p:ext uri="{BB962C8B-B14F-4D97-AF65-F5344CB8AC3E}">
        <p14:creationId xmlns:p14="http://schemas.microsoft.com/office/powerpoint/2010/main" val="2729681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822F2-1133-404D-A404-372905D2B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5633"/>
          </a:xfrm>
        </p:spPr>
        <p:txBody>
          <a:bodyPr/>
          <a:lstStyle/>
          <a:p>
            <a:pPr algn="ctr"/>
            <a:r>
              <a:rPr lang="de-CH" dirty="0"/>
              <a:t>Diskussion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2353AD-8847-44AF-B36F-9CE0CF39F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15" y="1759909"/>
            <a:ext cx="8596668" cy="372023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de-CH" sz="2400" dirty="0"/>
              <a:t>Alle Hauptziele erreicht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CH" sz="2400" dirty="0"/>
              <a:t>Erste Analyse zeigte eine Erweiterung der Testumgebung als nötig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CH" sz="2400" dirty="0"/>
              <a:t>Funktionsweise auf einzelnem Rechner nachgewiesen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CH" sz="2400" dirty="0"/>
              <a:t>Lösungssuche nach Fehlermeldungen einfacher vorgestellt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522718-054C-4D7A-BFAF-D41DE08E7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1FD67-5043-4B79-B354-8EF4ED1C17F0}" type="datetime1">
              <a:rPr lang="de-CH" smtClean="0"/>
              <a:t>08.09.2017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6FB02C-421E-4EA8-8F3B-33142D6C6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ETIC2 zur Verwaltung von Ventiltests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8CFBA82-657C-40E5-AE89-95AA0F2E6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724301" y="3667680"/>
            <a:ext cx="683339" cy="365125"/>
          </a:xfrm>
        </p:spPr>
        <p:txBody>
          <a:bodyPr/>
          <a:lstStyle/>
          <a:p>
            <a:fld id="{F32BCB44-884D-4374-B1E9-5010269F85F7}" type="slidenum">
              <a:rPr lang="de-CH" smtClean="0"/>
              <a:t>17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43105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E521E6-979D-4184-BDF3-E10592A7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37156"/>
          </a:xfrm>
        </p:spPr>
        <p:txBody>
          <a:bodyPr/>
          <a:lstStyle/>
          <a:p>
            <a:pPr algn="ctr"/>
            <a:r>
              <a:rPr lang="de-CH" dirty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37BB09-E1DC-45B2-A48C-BF27EB7F8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967" y="1960324"/>
            <a:ext cx="8596668" cy="353234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de-CH" sz="2400" dirty="0"/>
              <a:t>Offene Punkte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CH" sz="2400" dirty="0"/>
              <a:t>Umsetzung Überarbeitung </a:t>
            </a:r>
            <a:r>
              <a:rPr lang="de-CH" sz="2400" dirty="0" err="1"/>
              <a:t>SoftwareVersionsDatabase</a:t>
            </a:r>
            <a:endParaRPr lang="de-CH" sz="2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de-CH" sz="2400" dirty="0"/>
              <a:t>Integration </a:t>
            </a:r>
            <a:r>
              <a:rPr lang="de-CH" sz="2400" dirty="0" err="1"/>
              <a:t>Buglist</a:t>
            </a:r>
            <a:r>
              <a:rPr lang="de-CH" sz="2400" dirty="0"/>
              <a:t> in ETIC2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CH" sz="2400" dirty="0"/>
              <a:t>Logfile in ETIC2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CH" sz="2400" dirty="0"/>
              <a:t>Nächste Schritte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CH" sz="2400" dirty="0"/>
              <a:t>Erweiterte Testphase auf einzelnen Rechnern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CH" sz="2400" dirty="0"/>
              <a:t>Produktiver Einsatz (Erweiterung </a:t>
            </a:r>
            <a:r>
              <a:rPr lang="de-CH" sz="2400" dirty="0" err="1"/>
              <a:t>SoftwareVersionsDatabase</a:t>
            </a:r>
            <a:r>
              <a:rPr lang="de-CH" sz="2400" dirty="0"/>
              <a:t> auf SQL Server)</a:t>
            </a:r>
          </a:p>
          <a:p>
            <a:pPr marL="0" indent="0">
              <a:buNone/>
            </a:pP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B6AF13-4DA9-40C8-85AD-569DC2AC2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1FD67-5043-4B79-B354-8EF4ED1C17F0}" type="datetime1">
              <a:rPr lang="de-CH" smtClean="0"/>
              <a:t>08.09.2017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C98D60-A207-4FC2-8CC5-FDA7DB139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ETIC2 zur Verwaltung von Ventiltests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BFA7B1-8AE7-4471-9778-E36EB3C3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CB44-884D-4374-B1E9-5010269F85F7}" type="slidenum">
              <a:rPr lang="de-CH" smtClean="0"/>
              <a:t>18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50880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A644D1-9396-4A1E-AB4E-751971DC4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4638"/>
          </a:xfrm>
        </p:spPr>
        <p:txBody>
          <a:bodyPr/>
          <a:lstStyle/>
          <a:p>
            <a:pPr algn="ctr"/>
            <a:r>
              <a:rPr lang="de-CH" dirty="0"/>
              <a:t>Test Hardware (NI PXI)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7CFC4D1-99C6-43B8-A42A-4285F278F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64917" y="1720734"/>
            <a:ext cx="6629889" cy="4571150"/>
          </a:xfrm>
        </p:spPr>
        <p:txBody>
          <a:bodyPr>
            <a:normAutofit/>
          </a:bodyPr>
          <a:lstStyle/>
          <a:p>
            <a:pPr>
              <a:buFont typeface="Trebuchet MS" panose="020B0603020202020204" pitchFamily="34" charset="0"/>
              <a:buChar char="+"/>
            </a:pPr>
            <a:r>
              <a:rPr lang="de-CH" sz="2000" dirty="0"/>
              <a:t>Schnelle Inbetriebnahme</a:t>
            </a:r>
          </a:p>
          <a:p>
            <a:pPr>
              <a:spcAft>
                <a:spcPts val="1200"/>
              </a:spcAft>
              <a:buFont typeface="Trebuchet MS" panose="020B0603020202020204" pitchFamily="34" charset="0"/>
              <a:buChar char="+"/>
            </a:pPr>
            <a:r>
              <a:rPr lang="de-CH" sz="2000" dirty="0"/>
              <a:t>Fast alle Hardware Schnittstellen werden unterstützt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CH" sz="2000" dirty="0"/>
              <a:t>Jährliche Lizenzkosten</a:t>
            </a:r>
          </a:p>
          <a:p>
            <a:pPr>
              <a:spcAft>
                <a:spcPts val="1200"/>
              </a:spcAft>
              <a:buFont typeface="Symbol" panose="05050102010706020507" pitchFamily="18" charset="2"/>
              <a:buChar char="-"/>
            </a:pPr>
            <a:r>
              <a:rPr lang="de-CH" sz="2000" dirty="0"/>
              <a:t>Hohe Anschaffungskosten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CH" sz="2000" dirty="0"/>
              <a:t>Früherer Zeitpunkt evaluiert und angeschafft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de-CH" sz="2000" dirty="0"/>
              <a:t>Noch nicht alle Steckplätze belegt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E15EE7-E851-4852-9508-8342FDCF9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1C98B-F577-4FA0-968B-5404391DAE60}" type="datetime1">
              <a:rPr lang="de-CH" smtClean="0"/>
              <a:t>08.09.2017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A40B73D-E996-4036-A8A4-18C351403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6123" y="6041362"/>
            <a:ext cx="6297612" cy="365125"/>
          </a:xfrm>
        </p:spPr>
        <p:txBody>
          <a:bodyPr/>
          <a:lstStyle/>
          <a:p>
            <a:r>
              <a:rPr lang="de-CH"/>
              <a:t>ETIC2 zur Verwaltung von Ventiltests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371BC30-C76B-4BAC-A4FE-9E7CCB760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CB44-884D-4374-B1E9-5010269F85F7}" type="slidenum">
              <a:rPr lang="de-CH" smtClean="0"/>
              <a:t>19</a:t>
            </a:fld>
            <a:endParaRPr lang="de-CH"/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6E67DFAC-9846-4172-B7F0-EACA00E767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84" y="1784960"/>
            <a:ext cx="4423776" cy="3764002"/>
          </a:xfrm>
        </p:spPr>
      </p:pic>
    </p:spTree>
    <p:extLst>
      <p:ext uri="{BB962C8B-B14F-4D97-AF65-F5344CB8AC3E}">
        <p14:creationId xmlns:p14="http://schemas.microsoft.com/office/powerpoint/2010/main" val="151807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F67E46-95B1-4D52-8770-8689E4B34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02715"/>
          </a:xfrm>
        </p:spPr>
        <p:txBody>
          <a:bodyPr/>
          <a:lstStyle/>
          <a:p>
            <a:pPr algn="ctr"/>
            <a:r>
              <a:rPr lang="de-CH" dirty="0"/>
              <a:t>Ablauf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EADC12-15B1-4D88-9396-088CD89B8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0481" y="1559859"/>
            <a:ext cx="10058400" cy="3681705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de-CH" sz="2400" dirty="0"/>
              <a:t>Ausgangslage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CH" sz="2400" dirty="0"/>
              <a:t>Problemstellungen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CH" sz="2400" dirty="0"/>
              <a:t>Zielsetzung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CH" sz="2400" dirty="0"/>
              <a:t>Vorgehensweise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CH" sz="2400" dirty="0"/>
              <a:t>Umsetzung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CH" sz="2400" dirty="0"/>
              <a:t>Live Demo (TTIC2, ETIC2)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CH" sz="2400" dirty="0"/>
              <a:t>Diskussion/Ausblick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8C6D8E-AB75-418B-BFDB-D13518E12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E2AB0-972B-43FB-A7B8-EFAFC2881F30}" type="datetime1">
              <a:rPr lang="de-CH" smtClean="0"/>
              <a:t>08.09.2017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9AC93A-EA16-4B6A-AD0E-BF52F1C8C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ETIC2 zur Verwaltung von Ventiltests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20BC2C-D6B5-42B3-BC74-B1BBFA516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54165"/>
            <a:ext cx="683339" cy="352322"/>
          </a:xfrm>
        </p:spPr>
        <p:txBody>
          <a:bodyPr/>
          <a:lstStyle/>
          <a:p>
            <a:fld id="{F32BCB44-884D-4374-B1E9-5010269F85F7}" type="slidenum">
              <a:rPr lang="de-CH" smtClean="0"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55076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AA07C0-E726-43A7-8A07-6B58613AB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51" y="269240"/>
            <a:ext cx="8015469" cy="681585"/>
          </a:xfrm>
        </p:spPr>
        <p:txBody>
          <a:bodyPr>
            <a:normAutofit/>
          </a:bodyPr>
          <a:lstStyle/>
          <a:p>
            <a:pPr algn="ctr"/>
            <a:r>
              <a:rPr lang="de-CH" dirty="0"/>
              <a:t>Ausgangslage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3560E47-92F0-4015-9FA0-28C533E3177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82" y="966486"/>
            <a:ext cx="8317995" cy="5099473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13A9EB-22A2-4FB1-926E-81D348B3D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1FD67-5043-4B79-B354-8EF4ED1C17F0}" type="datetime1">
              <a:rPr lang="de-CH" smtClean="0"/>
              <a:t>08.09.2017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63F43AE-C35E-4BC8-9885-E7A8D0BEF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ETIC2 zur Verwaltung von Ventiltests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B1F967-0C6A-4955-A991-9C9CA94D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CB44-884D-4374-B1E9-5010269F85F7}" type="slidenum">
              <a:rPr lang="de-CH" smtClean="0"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47104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2C1567-7606-46EF-B327-449C2189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 err="1"/>
              <a:t>SoftwareVersionsDatabase</a:t>
            </a:r>
            <a:endParaRPr lang="de-CH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4B9A6186-DD79-44B4-ADA7-F9D95F525A8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56" y="1818675"/>
            <a:ext cx="4404677" cy="3770745"/>
          </a:xfr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84AB86A-C26E-4F91-BE9A-379825649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46129" y="1659700"/>
            <a:ext cx="6095772" cy="4227533"/>
          </a:xfrm>
        </p:spPr>
        <p:txBody>
          <a:bodyPr>
            <a:noAutofit/>
          </a:bodyPr>
          <a:lstStyle/>
          <a:p>
            <a:pPr>
              <a:buFont typeface="Trebuchet MS" panose="020B0603020202020204" pitchFamily="34" charset="0"/>
              <a:buChar char="+"/>
            </a:pPr>
            <a:r>
              <a:rPr lang="de-CH" sz="2000" dirty="0"/>
              <a:t>Firmware Informationen für viele Benutzer ersichtlich</a:t>
            </a:r>
          </a:p>
          <a:p>
            <a:pPr>
              <a:spcAft>
                <a:spcPts val="1200"/>
              </a:spcAft>
              <a:buFont typeface="Trebuchet MS" panose="020B0603020202020204" pitchFamily="34" charset="0"/>
              <a:buChar char="+"/>
            </a:pPr>
            <a:r>
              <a:rPr lang="de-CH" sz="2000" dirty="0"/>
              <a:t>Firmware Informationen können editiert werden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CH" sz="2000" dirty="0"/>
              <a:t>Teilweise Umsetzung der Normalformen</a:t>
            </a:r>
          </a:p>
          <a:p>
            <a:pPr>
              <a:spcAft>
                <a:spcPts val="1200"/>
              </a:spcAft>
              <a:buFont typeface="Symbol" panose="05050102010706020507" pitchFamily="18" charset="2"/>
              <a:buChar char="-"/>
            </a:pPr>
            <a:r>
              <a:rPr lang="de-CH" sz="2000" dirty="0"/>
              <a:t>Ungeeignete Namensgebung von Zwischentabellen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de-CH" sz="2000" dirty="0"/>
              <a:t>Funktionen der Modellierung durch Firmware Database übernommen</a:t>
            </a:r>
          </a:p>
          <a:p>
            <a:pPr>
              <a:spcAft>
                <a:spcPts val="1200"/>
              </a:spcAft>
              <a:buFont typeface="Trebuchet MS" panose="020B0603020202020204" pitchFamily="34" charset="0"/>
              <a:buChar char="»"/>
            </a:pPr>
            <a:r>
              <a:rPr lang="de-CH" sz="2000" dirty="0"/>
              <a:t>Erweiterung mit Testinformationen, Testresultate und Firmware Bugs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3E895E7-E6AB-48FE-9380-2FED17DA0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1C98B-F577-4FA0-968B-5404391DAE60}" type="datetime1">
              <a:rPr lang="de-CH" smtClean="0"/>
              <a:t>08.09.2017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50AF003-20E2-4D82-B529-73D51D824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ETIC2 zur Verwaltung von Ventiltests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3A3C9AA-FB95-4D22-9541-B600DAD2A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CB44-884D-4374-B1E9-5010269F85F7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40110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FB3DEE-A27E-49E8-B506-BC466DB09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08" y="440497"/>
            <a:ext cx="8596668" cy="743211"/>
          </a:xfrm>
        </p:spPr>
        <p:txBody>
          <a:bodyPr/>
          <a:lstStyle/>
          <a:p>
            <a:pPr algn="ctr"/>
            <a:r>
              <a:rPr lang="de-CH" dirty="0"/>
              <a:t>Test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7B4A57B-414B-44CB-8AB9-704ACDFADD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33601" y="1540549"/>
            <a:ext cx="6834809" cy="4465680"/>
          </a:xfrm>
        </p:spPr>
        <p:txBody>
          <a:bodyPr>
            <a:noAutofit/>
          </a:bodyPr>
          <a:lstStyle/>
          <a:p>
            <a:pPr>
              <a:buFont typeface="Trebuchet MS" panose="020B0603020202020204" pitchFamily="34" charset="0"/>
              <a:buChar char="+"/>
            </a:pPr>
            <a:r>
              <a:rPr lang="de-CH" sz="2200" dirty="0"/>
              <a:t>Vollautomatische Tests</a:t>
            </a:r>
          </a:p>
          <a:p>
            <a:pPr>
              <a:buFont typeface="Trebuchet MS" panose="020B0603020202020204" pitchFamily="34" charset="0"/>
              <a:buChar char="+"/>
            </a:pPr>
            <a:r>
              <a:rPr lang="de-CH" sz="2200" dirty="0"/>
              <a:t>Testfunktionen in einem File, Rest Library Files</a:t>
            </a:r>
          </a:p>
          <a:p>
            <a:pPr>
              <a:spcAft>
                <a:spcPts val="1200"/>
              </a:spcAft>
              <a:buFont typeface="Trebuchet MS" panose="020B0603020202020204" pitchFamily="34" charset="0"/>
              <a:buChar char="+"/>
            </a:pPr>
            <a:r>
              <a:rPr lang="de-CH" sz="2200" dirty="0"/>
              <a:t>Struktur mit Ventil Parametern und </a:t>
            </a:r>
            <a:r>
              <a:rPr lang="de-CH" sz="2200" dirty="0" err="1"/>
              <a:t>Enum</a:t>
            </a:r>
            <a:r>
              <a:rPr lang="de-CH" sz="2200" dirty="0"/>
              <a:t> Werte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CH" sz="2200" dirty="0"/>
              <a:t>Testinformationen in Textfile</a:t>
            </a:r>
          </a:p>
          <a:p>
            <a:pPr>
              <a:spcAft>
                <a:spcPts val="1200"/>
              </a:spcAft>
              <a:buFont typeface="Symbol" panose="05050102010706020507" pitchFamily="18" charset="2"/>
              <a:buChar char="-"/>
            </a:pPr>
            <a:r>
              <a:rPr lang="de-CH" sz="2200" dirty="0"/>
              <a:t>In Testinformationen nur einen Wert für Attribut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de-CH" sz="2200" dirty="0"/>
              <a:t>Testinformationen in Textfile im TTIC2 nicht aktuell</a:t>
            </a:r>
          </a:p>
          <a:p>
            <a:pPr>
              <a:buFont typeface="Trebuchet MS" panose="020B0603020202020204" pitchFamily="34" charset="0"/>
              <a:buChar char="»"/>
            </a:pPr>
            <a:r>
              <a:rPr lang="de-CH" sz="2200" dirty="0"/>
              <a:t>Testinformationen in </a:t>
            </a:r>
            <a:r>
              <a:rPr lang="de-CH" sz="2200" dirty="0" err="1"/>
              <a:t>SoftwareVersionsDatabase</a:t>
            </a:r>
            <a:endParaRPr lang="de-CH" sz="2200" dirty="0"/>
          </a:p>
          <a:p>
            <a:pPr>
              <a:spcAft>
                <a:spcPts val="1200"/>
              </a:spcAft>
              <a:buFont typeface="Trebuchet MS" panose="020B0603020202020204" pitchFamily="34" charset="0"/>
              <a:buChar char="»"/>
            </a:pPr>
            <a:r>
              <a:rPr lang="de-CH" sz="2200" dirty="0"/>
              <a:t>Testinformationen in Datenbank aktualisieren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C22F3DA-634C-425A-B6C5-D7E5F5357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1C98B-F577-4FA0-968B-5404391DAE60}" type="datetime1">
              <a:rPr lang="de-CH" smtClean="0"/>
              <a:t>08.09.2017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07A3778-BA91-468C-8262-B5F603CDB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ETIC2 zur Verwaltung von Ventiltests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1AC9446-EFD9-46C1-9DFE-7E661D3B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CB44-884D-4374-B1E9-5010269F85F7}" type="slidenum">
              <a:rPr lang="de-CH" smtClean="0"/>
              <a:t>5</a:t>
            </a:fld>
            <a:endParaRPr lang="de-CH"/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20519C33-39BC-4654-B03C-E1431FE99B8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47" y="1749562"/>
            <a:ext cx="4373245" cy="3786232"/>
          </a:xfrm>
        </p:spPr>
      </p:pic>
    </p:spTree>
    <p:extLst>
      <p:ext uri="{BB962C8B-B14F-4D97-AF65-F5344CB8AC3E}">
        <p14:creationId xmlns:p14="http://schemas.microsoft.com/office/powerpoint/2010/main" val="1270771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976A0C-CB9E-4EA4-B129-F9648537D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 err="1"/>
              <a:t>TestUpdateFirmware</a:t>
            </a:r>
            <a:endParaRPr lang="de-CH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1A07DFB-ED82-4058-9C1C-AF1C87D513D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09" y="1803748"/>
            <a:ext cx="4433188" cy="3768705"/>
          </a:xfr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5DE9C95-E095-46B6-B6AA-2CA92B2B5F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16675" y="1634648"/>
            <a:ext cx="6964470" cy="4465528"/>
          </a:xfrm>
        </p:spPr>
        <p:txBody>
          <a:bodyPr>
            <a:noAutofit/>
          </a:bodyPr>
          <a:lstStyle/>
          <a:p>
            <a:pPr>
              <a:buFont typeface="Trebuchet MS" panose="020B0603020202020204" pitchFamily="34" charset="0"/>
              <a:buChar char="+"/>
            </a:pPr>
            <a:r>
              <a:rPr lang="de-CH" sz="2400" dirty="0"/>
              <a:t>Parameter Files der Tests und TTIC2 automatisch ersetzt</a:t>
            </a:r>
          </a:p>
          <a:p>
            <a:pPr>
              <a:spcAft>
                <a:spcPts val="1200"/>
              </a:spcAft>
              <a:buFont typeface="Trebuchet MS" panose="020B0603020202020204" pitchFamily="34" charset="0"/>
              <a:buChar char="+"/>
            </a:pPr>
            <a:r>
              <a:rPr lang="de-CH" sz="2400" dirty="0"/>
              <a:t>Kompiliert automatisch alle Tests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CH" sz="2400" dirty="0"/>
              <a:t>Tests auf Konsole kompiliert -&gt; Arbeit eingeschränkt</a:t>
            </a:r>
          </a:p>
          <a:p>
            <a:pPr>
              <a:spcAft>
                <a:spcPts val="1200"/>
              </a:spcAft>
              <a:buFont typeface="Symbol" panose="05050102010706020507" pitchFamily="18" charset="2"/>
              <a:buChar char="-"/>
            </a:pPr>
            <a:r>
              <a:rPr lang="de-CH" sz="2400" dirty="0"/>
              <a:t>Länge des Vorgangs 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de-CH" sz="2400" dirty="0"/>
              <a:t>Alle Tests kompiliert</a:t>
            </a:r>
          </a:p>
          <a:p>
            <a:pPr>
              <a:spcAft>
                <a:spcPts val="1200"/>
              </a:spcAft>
              <a:buFont typeface="Trebuchet MS" panose="020B0603020202020204" pitchFamily="34" charset="0"/>
              <a:buChar char="»"/>
            </a:pPr>
            <a:r>
              <a:rPr lang="de-CH" sz="2400" dirty="0"/>
              <a:t>Nur Tests mit kompatiblen Parameter Files kompilieren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D72B6BA-2A77-406D-95B9-A1A366222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1C98B-F577-4FA0-968B-5404391DAE60}" type="datetime1">
              <a:rPr lang="de-CH" smtClean="0"/>
              <a:t>08.09.2017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6CEF4FF-F3DE-4A79-B238-03D5A2FD5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ETIC2 zur Verwaltung von Ventiltests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82C3A51-C0F6-4031-A4CE-D31ABB6E2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CB44-884D-4374-B1E9-5010269F85F7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37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34D1FD-2707-45EF-BC74-1B4E37116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3211"/>
          </a:xfrm>
        </p:spPr>
        <p:txBody>
          <a:bodyPr/>
          <a:lstStyle/>
          <a:p>
            <a:pPr algn="ctr"/>
            <a:r>
              <a:rPr lang="de-CH" dirty="0"/>
              <a:t>TTIC2 (Test Tool)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0415317-49E7-4ED4-BCC9-F94B00A018B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17" y="1816180"/>
            <a:ext cx="4532964" cy="3731103"/>
          </a:xfr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A86CD67-51DF-42B4-9865-B1144B9C05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39864" y="1521761"/>
            <a:ext cx="6715813" cy="4471943"/>
          </a:xfrm>
        </p:spPr>
        <p:txBody>
          <a:bodyPr>
            <a:noAutofit/>
          </a:bodyPr>
          <a:lstStyle/>
          <a:p>
            <a:pPr>
              <a:buFont typeface="Trebuchet MS" panose="020B0603020202020204" pitchFamily="34" charset="0"/>
              <a:buChar char="+"/>
            </a:pPr>
            <a:r>
              <a:rPr lang="de-CH" sz="2000" dirty="0"/>
              <a:t>Verfügt über Hardware Filter</a:t>
            </a:r>
          </a:p>
          <a:p>
            <a:pPr>
              <a:buFont typeface="Trebuchet MS" panose="020B0603020202020204" pitchFamily="34" charset="0"/>
              <a:buChar char="+"/>
            </a:pPr>
            <a:r>
              <a:rPr lang="de-CH" sz="2000" dirty="0"/>
              <a:t>Abspeichern von Testkollektionen</a:t>
            </a:r>
          </a:p>
          <a:p>
            <a:pPr>
              <a:spcAft>
                <a:spcPts val="1200"/>
              </a:spcAft>
              <a:buFont typeface="Trebuchet MS" panose="020B0603020202020204" pitchFamily="34" charset="0"/>
              <a:buChar char="+"/>
            </a:pPr>
            <a:r>
              <a:rPr lang="de-CH" sz="2000" dirty="0"/>
              <a:t>Report Oberfläche, welche Testschritte auflistet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CH" sz="2000" dirty="0"/>
              <a:t>Programm wird auf mehreren Rechnern ausgeführt</a:t>
            </a:r>
          </a:p>
          <a:p>
            <a:pPr>
              <a:spcAft>
                <a:spcPts val="1200"/>
              </a:spcAft>
              <a:buFont typeface="Symbol" panose="05050102010706020507" pitchFamily="18" charset="2"/>
              <a:buChar char="-"/>
            </a:pPr>
            <a:r>
              <a:rPr lang="de-CH" sz="2000" dirty="0"/>
              <a:t>Keinen Verlauf der Testergebnisse der verschiedenen Ventil Firmwaren ersichtlich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CH" sz="2000" dirty="0"/>
              <a:t>Manuelles Auslesen des Report Files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de-CH" sz="2000" dirty="0"/>
              <a:t>Report File erreicht grosse Datenmenge</a:t>
            </a:r>
          </a:p>
          <a:p>
            <a:pPr>
              <a:buFont typeface="Trebuchet MS" panose="020B0603020202020204" pitchFamily="34" charset="0"/>
              <a:buChar char="»"/>
            </a:pPr>
            <a:r>
              <a:rPr lang="de-CH" sz="2000" dirty="0"/>
              <a:t>Testinformationen aus </a:t>
            </a:r>
            <a:r>
              <a:rPr lang="de-CH" sz="2000" dirty="0" err="1"/>
              <a:t>SoftwareVersionsDatabase</a:t>
            </a:r>
            <a:r>
              <a:rPr lang="de-CH" sz="2000" dirty="0"/>
              <a:t> </a:t>
            </a:r>
          </a:p>
          <a:p>
            <a:pPr>
              <a:buFont typeface="Trebuchet MS" panose="020B0603020202020204" pitchFamily="34" charset="0"/>
              <a:buChar char="»"/>
            </a:pPr>
            <a:r>
              <a:rPr lang="de-CH" sz="2000" dirty="0"/>
              <a:t>Resultate in </a:t>
            </a:r>
            <a:r>
              <a:rPr lang="de-CH" sz="2000" dirty="0" err="1"/>
              <a:t>SoftwareVersionsDatabase</a:t>
            </a:r>
            <a:endParaRPr lang="de-CH" sz="200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05B1ECE-85D0-4261-92B3-8DD03EE12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1C98B-F577-4FA0-968B-5404391DAE60}" type="datetime1">
              <a:rPr lang="de-CH" smtClean="0"/>
              <a:t>08.09.2017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903A5BC-6BAF-4C84-AD08-63963DD95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ETIC2 zur Verwaltung von Ventiltests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F7E4B0-0259-4BC4-80D8-54B4D4A22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CB44-884D-4374-B1E9-5010269F85F7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9728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7DA74F-6B61-4AE1-8DB4-92B0B4C78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61792"/>
          </a:xfrm>
        </p:spPr>
        <p:txBody>
          <a:bodyPr/>
          <a:lstStyle/>
          <a:p>
            <a:pPr algn="ctr"/>
            <a:r>
              <a:rPr lang="de-CH" dirty="0"/>
              <a:t>ETIC2 (Evaluation Tool)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153B433C-1666-4D5F-B185-D48764EAD1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17" y="1355474"/>
            <a:ext cx="5931080" cy="4597610"/>
          </a:xfr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389B1A0-310D-4D6F-8249-647C2B4BF2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24199" y="2242008"/>
            <a:ext cx="5125007" cy="2499094"/>
          </a:xfrm>
        </p:spPr>
        <p:txBody>
          <a:bodyPr>
            <a:normAutofit lnSpcReduction="10000"/>
          </a:bodyPr>
          <a:lstStyle/>
          <a:p>
            <a:pPr>
              <a:buFont typeface="Trebuchet MS" panose="020B0603020202020204" pitchFamily="34" charset="0"/>
              <a:buChar char="»"/>
            </a:pPr>
            <a:r>
              <a:rPr lang="de-CH" sz="2400" dirty="0"/>
              <a:t>Schnelle Auswertung der Testkollektionen</a:t>
            </a:r>
          </a:p>
          <a:p>
            <a:pPr>
              <a:buFont typeface="Trebuchet MS" panose="020B0603020202020204" pitchFamily="34" charset="0"/>
              <a:buChar char="»"/>
            </a:pPr>
            <a:r>
              <a:rPr lang="de-CH" sz="2400" dirty="0"/>
              <a:t>Schnelle Suche nach Fehlermeldungen</a:t>
            </a:r>
          </a:p>
          <a:p>
            <a:pPr>
              <a:buFont typeface="Trebuchet MS" panose="020B0603020202020204" pitchFamily="34" charset="0"/>
              <a:buChar char="»"/>
            </a:pPr>
            <a:r>
              <a:rPr lang="de-CH" sz="2400" dirty="0"/>
              <a:t>Testresultate auf Knopfdruck exportieren können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0E9828B-A1AB-4A92-A810-343738F06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1C98B-F577-4FA0-968B-5404391DAE60}" type="datetime1">
              <a:rPr lang="de-CH" smtClean="0"/>
              <a:t>08.09.2017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16DFEC9-EEF8-4ABD-8708-E0B03C7FB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ETIC2 zur Verwaltung von Ventiltests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49FAF5C-3C7A-42E0-A754-64EA00F33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CB44-884D-4374-B1E9-5010269F85F7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17395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FED949-4FAA-4A8E-97BF-F06B414D8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0235"/>
          </a:xfrm>
        </p:spPr>
        <p:txBody>
          <a:bodyPr>
            <a:normAutofit/>
          </a:bodyPr>
          <a:lstStyle/>
          <a:p>
            <a:pPr algn="ctr"/>
            <a:r>
              <a:rPr lang="de-CH" dirty="0"/>
              <a:t>Vorgehensweise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7E7482D5-871B-4DC1-92E2-E7F451754F2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62" y="1818269"/>
            <a:ext cx="7231338" cy="3829993"/>
          </a:xfr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E4D3112-E81E-49E2-A376-A5B625C4DE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7328" y="2016690"/>
            <a:ext cx="4730830" cy="226094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de-CH" sz="2400" dirty="0"/>
              <a:t>Prinzipiell mit Wasserfall Modell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CH" sz="2400" dirty="0"/>
              <a:t>Testumgebungselement durchläuft die Phasen von Entwurf bis Test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CB356C1-40C6-4D88-BE66-174BD7531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1C98B-F577-4FA0-968B-5404391DAE60}" type="datetime1">
              <a:rPr lang="de-CH" smtClean="0"/>
              <a:t>08.09.2017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0CE8C2E-548A-4E38-9975-A66D238F8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ETIC2 zur Verwaltung von Ventiltests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B51F3E2-2FA2-49DE-A5C1-67AF62C67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CB44-884D-4374-B1E9-5010269F85F7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2438224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805</Words>
  <Application>Microsoft Office PowerPoint</Application>
  <PresentationFormat>Breitbild</PresentationFormat>
  <Paragraphs>197</Paragraphs>
  <Slides>19</Slides>
  <Notes>10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6" baseType="lpstr">
      <vt:lpstr>Arial</vt:lpstr>
      <vt:lpstr>Calibri</vt:lpstr>
      <vt:lpstr>Symbol</vt:lpstr>
      <vt:lpstr>Trebuchet MS</vt:lpstr>
      <vt:lpstr>Wingdings</vt:lpstr>
      <vt:lpstr>Wingdings 3</vt:lpstr>
      <vt:lpstr>Facette</vt:lpstr>
      <vt:lpstr>ETIC2 zur Verwaltung von Ventiltests</vt:lpstr>
      <vt:lpstr>Ablauf</vt:lpstr>
      <vt:lpstr>Ausgangslage</vt:lpstr>
      <vt:lpstr>SoftwareVersionsDatabase</vt:lpstr>
      <vt:lpstr>Test</vt:lpstr>
      <vt:lpstr>TestUpdateFirmware</vt:lpstr>
      <vt:lpstr>TTIC2 (Test Tool)</vt:lpstr>
      <vt:lpstr>ETIC2 (Evaluation Tool)</vt:lpstr>
      <vt:lpstr>Vorgehensweise</vt:lpstr>
      <vt:lpstr>SoftwareVersionsDatabase</vt:lpstr>
      <vt:lpstr>Test, TestUpdateFirmware</vt:lpstr>
      <vt:lpstr>TTIC2</vt:lpstr>
      <vt:lpstr>ETIC2</vt:lpstr>
      <vt:lpstr>Model</vt:lpstr>
      <vt:lpstr>ViewModel</vt:lpstr>
      <vt:lpstr>Live Demo</vt:lpstr>
      <vt:lpstr>Diskussion</vt:lpstr>
      <vt:lpstr>Ausblick</vt:lpstr>
      <vt:lpstr>Test Hardware (NI PXI)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Andreas Stucki</dc:creator>
  <cp:lastModifiedBy>Andreas Stucki</cp:lastModifiedBy>
  <cp:revision>53</cp:revision>
  <dcterms:created xsi:type="dcterms:W3CDTF">2017-09-02T06:55:02Z</dcterms:created>
  <dcterms:modified xsi:type="dcterms:W3CDTF">2017-09-08T19:16:09Z</dcterms:modified>
</cp:coreProperties>
</file>